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5" name="Shape 7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5" name="Shape 7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5" name="Shape 7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5" name="Shape 7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5" name="Shape 7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5" name="Shape 8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5" name="Shape 8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5" name="Shape 8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5" name="Shape 8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5" name="Shape 8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3" name="Shape 8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2" name="Shape 8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5" name="Shape 7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5" name="Shape 7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5" name="Shape 7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5" name="Shape 7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5" name="Shape 7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ios/start" TargetMode="External"/><Relationship Id="rId5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第6堂_及時顯示資料庫資料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/>
          <a:p>
            <a:pPr defTabSz="877823">
              <a:lnSpc>
                <a:spcPct val="108000"/>
              </a:lnSpc>
              <a:defRPr sz="2304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iOS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機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4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52" name="在View內，加入5個UITextField，並將內容依序改為濕度，華⽒，華⽒指數，攝⽒， 攝⽒指數，取消選取每個UITextField的Control內的Enable"/>
          <p:cNvSpPr txBox="1"/>
          <p:nvPr/>
        </p:nvSpPr>
        <p:spPr>
          <a:xfrm>
            <a:off x="1558713" y="1298363"/>
            <a:ext cx="2017339" cy="188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1200"/>
            </a:pPr>
            <a:r>
              <a:t>在View內，加入5個UITextField，並將內容依序改為濕度，華⽒，華⽒指數，攝⽒， 攝⽒指數，取消選取每個UITextField的Control內的Enable </a:t>
            </a:r>
          </a:p>
          <a:p>
            <a:pPr>
              <a:defRPr b="0" sz="1200"/>
            </a:pPr>
            <a:r>
              <a:t> </a:t>
            </a:r>
          </a:p>
        </p:txBody>
      </p:sp>
      <p:pic>
        <p:nvPicPr>
          <p:cNvPr id="753" name="螢幕快照 2019-03-26 下午1.44.59.png" descr="螢幕快照 2019-03-26 下午1.44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4489" y="907602"/>
            <a:ext cx="3570603" cy="3099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58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6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62" name="選取全部UITextField，加上 stackView。"/>
          <p:cNvSpPr txBox="1"/>
          <p:nvPr/>
        </p:nvSpPr>
        <p:spPr>
          <a:xfrm>
            <a:off x="1558713" y="1298363"/>
            <a:ext cx="2017339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選取全部UITextField，加上 stackView。 </a:t>
            </a:r>
          </a:p>
        </p:txBody>
      </p:sp>
      <p:pic>
        <p:nvPicPr>
          <p:cNvPr id="763" name="螢幕快照 2019-03-26 下午1.46.39.png" descr="螢幕快照 2019-03-26 下午1.46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4964" y="931639"/>
            <a:ext cx="3063050" cy="3647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6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7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7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72" name="將StackView加上 上，左，右的 Constraints。"/>
          <p:cNvSpPr txBox="1"/>
          <p:nvPr/>
        </p:nvSpPr>
        <p:spPr>
          <a:xfrm>
            <a:off x="1558713" y="1298363"/>
            <a:ext cx="2017339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將StackView加上 上，左，右的 Constraints。  </a:t>
            </a:r>
          </a:p>
        </p:txBody>
      </p:sp>
      <p:pic>
        <p:nvPicPr>
          <p:cNvPr id="773" name="螢幕快照 2019-03-26 下午1.47.27.png" descr="螢幕快照 2019-03-26 下午1.47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25505" y="984332"/>
            <a:ext cx="3738434" cy="3653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7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8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8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82" name="將stack View的Spacing改為17"/>
          <p:cNvSpPr txBox="1"/>
          <p:nvPr/>
        </p:nvSpPr>
        <p:spPr>
          <a:xfrm>
            <a:off x="1558713" y="1298363"/>
            <a:ext cx="2017339" cy="805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將stack View的Spacing改為17 </a:t>
            </a:r>
          </a:p>
        </p:txBody>
      </p:sp>
      <p:pic>
        <p:nvPicPr>
          <p:cNvPr id="783" name="螢幕快照 2019-03-26 下午1.48.12.png" descr="螢幕快照 2019-03-26 下午1.48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76471" y="1020753"/>
            <a:ext cx="4496902" cy="3598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8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9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9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92" name="建立DHTViewConroller.swift，並且繼 承UIViewConroller"/>
          <p:cNvSpPr txBox="1"/>
          <p:nvPr/>
        </p:nvSpPr>
        <p:spPr>
          <a:xfrm>
            <a:off x="1558713" y="1298363"/>
            <a:ext cx="2199840" cy="112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1200"/>
            </a:pPr>
            <a:r>
              <a:t>建立DHTViewConroller.swift，並且繼 承UIViewConroller </a:t>
            </a:r>
          </a:p>
          <a:p>
            <a:pPr>
              <a:defRPr b="0" sz="1200"/>
            </a:pPr>
            <a:r>
              <a:t> </a:t>
            </a:r>
          </a:p>
        </p:txBody>
      </p:sp>
      <p:pic>
        <p:nvPicPr>
          <p:cNvPr id="793" name="螢幕快照 2019-03-26 下午1.49.04.png" descr="螢幕快照 2019-03-26 下午1.49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4986" y="1095739"/>
            <a:ext cx="2917403" cy="3512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9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01" name="建立程式"/>
          <p:cNvSpPr txBox="1"/>
          <p:nvPr/>
        </p:nvSpPr>
        <p:spPr>
          <a:xfrm>
            <a:off x="1537546" y="980863"/>
            <a:ext cx="815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建立程式</a:t>
            </a:r>
          </a:p>
        </p:txBody>
      </p:sp>
      <p:sp>
        <p:nvSpPr>
          <p:cNvPr id="802" name="在DHTViewController Class內建立IBOutlet的5個變數"/>
          <p:cNvSpPr txBox="1"/>
          <p:nvPr/>
        </p:nvSpPr>
        <p:spPr>
          <a:xfrm>
            <a:off x="1558713" y="1298363"/>
            <a:ext cx="2068933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在DHTViewController Class內建立IBOutlet的5個變數 </a:t>
            </a:r>
          </a:p>
        </p:txBody>
      </p:sp>
      <p:pic>
        <p:nvPicPr>
          <p:cNvPr id="803" name="螢幕快照 2019-03-26 下午1.51.25.png" descr="螢幕快照 2019-03-26 下午1.51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0949" y="1715562"/>
            <a:ext cx="5007950" cy="1914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80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1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11" name="建立程式"/>
          <p:cNvSpPr txBox="1"/>
          <p:nvPr/>
        </p:nvSpPr>
        <p:spPr>
          <a:xfrm>
            <a:off x="1537546" y="980863"/>
            <a:ext cx="815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建立程式</a:t>
            </a:r>
          </a:p>
        </p:txBody>
      </p:sp>
      <p:sp>
        <p:nvSpPr>
          <p:cNvPr id="812" name="點選Storyboard的DHTViewController，並按下右鍵，將出現DHTViewController class⾴面的控制項，連結⾄View內適當的UITextField"/>
          <p:cNvSpPr txBox="1"/>
          <p:nvPr/>
        </p:nvSpPr>
        <p:spPr>
          <a:xfrm>
            <a:off x="1558713" y="1298363"/>
            <a:ext cx="2068933" cy="188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點選Storyboard的DHTViewController，並按下右鍵，將出現DHTViewController class⾴面的控制項，連結⾄View內適當的UITextField </a:t>
            </a:r>
          </a:p>
        </p:txBody>
      </p:sp>
      <p:pic>
        <p:nvPicPr>
          <p:cNvPr id="813" name="螢幕快照 2019-03-26 下午1.52.31.png" descr="螢幕快照 2019-03-26 下午1.52.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9829" y="1054851"/>
            <a:ext cx="4151480" cy="3140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81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2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21" name="建立程式"/>
          <p:cNvSpPr txBox="1"/>
          <p:nvPr/>
        </p:nvSpPr>
        <p:spPr>
          <a:xfrm>
            <a:off x="1537546" y="980863"/>
            <a:ext cx="815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建立程式</a:t>
            </a:r>
          </a:p>
        </p:txBody>
      </p:sp>
      <p:sp>
        <p:nvSpPr>
          <p:cNvPr id="822" name="載入Module 和建立節點"/>
          <p:cNvSpPr txBox="1"/>
          <p:nvPr/>
        </p:nvSpPr>
        <p:spPr>
          <a:xfrm>
            <a:off x="1558713" y="1298363"/>
            <a:ext cx="206893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載入Module 和建立節點 </a:t>
            </a:r>
          </a:p>
        </p:txBody>
      </p:sp>
      <p:pic>
        <p:nvPicPr>
          <p:cNvPr id="823" name="螢幕快照 2019-03-26 下午1.53.27.png" descr="螢幕快照 2019-03-26 下午1.53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3038" y="1732520"/>
            <a:ext cx="5937924" cy="2237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82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3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31" name="建立程式"/>
          <p:cNvSpPr txBox="1"/>
          <p:nvPr/>
        </p:nvSpPr>
        <p:spPr>
          <a:xfrm>
            <a:off x="1537546" y="980863"/>
            <a:ext cx="815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建立程式</a:t>
            </a:r>
          </a:p>
        </p:txBody>
      </p:sp>
      <p:sp>
        <p:nvSpPr>
          <p:cNvPr id="832" name="建立⾃訂Methos delay(targetField:changedValue:)"/>
          <p:cNvSpPr txBox="1"/>
          <p:nvPr/>
        </p:nvSpPr>
        <p:spPr>
          <a:xfrm>
            <a:off x="1558713" y="1298363"/>
            <a:ext cx="3730599" cy="591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建立⾃訂Methos delay(targetField:changedValue:) </a:t>
            </a:r>
          </a:p>
        </p:txBody>
      </p:sp>
      <p:pic>
        <p:nvPicPr>
          <p:cNvPr id="833" name="螢幕快照 2019-03-26 下午1.54.16.png" descr="螢幕快照 2019-03-26 下午1.54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7043" y="1674926"/>
            <a:ext cx="3273466" cy="2954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83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4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41" name="建立程式"/>
          <p:cNvSpPr txBox="1"/>
          <p:nvPr/>
        </p:nvSpPr>
        <p:spPr>
          <a:xfrm>
            <a:off x="1733338" y="986154"/>
            <a:ext cx="815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建立程式</a:t>
            </a:r>
          </a:p>
        </p:txBody>
      </p:sp>
      <p:sp>
        <p:nvSpPr>
          <p:cNvPr id="842" name="在ViewDidLoad的時間點，建立節點的監聽"/>
          <p:cNvSpPr txBox="1"/>
          <p:nvPr/>
        </p:nvSpPr>
        <p:spPr>
          <a:xfrm>
            <a:off x="1749213" y="1277196"/>
            <a:ext cx="2230246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在ViewDidLoad的時間點，建立節點的監聽 </a:t>
            </a:r>
          </a:p>
        </p:txBody>
      </p:sp>
      <p:pic>
        <p:nvPicPr>
          <p:cNvPr id="843" name="螢幕快照 2019-03-26 下午1.55.56.png" descr="螢幕快照 2019-03-26 下午1.55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25587" y="1027088"/>
            <a:ext cx="2888397" cy="3535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6 下午1.29.09.mov" descr="螢幕錄製 2019-03-26 下午1.29.09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240853" y="884971"/>
            <a:ext cx="5354758" cy="3961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66666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84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4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5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51" name="第6堂_及時顯示資料庫資料範例說明.pdf"/>
          <p:cNvSpPr txBox="1"/>
          <p:nvPr/>
        </p:nvSpPr>
        <p:spPr>
          <a:xfrm>
            <a:off x="1721741" y="1128354"/>
            <a:ext cx="329473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第6堂_及時顯示資料庫資料範例說明.pdf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856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5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5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59" name="https://firebase.google.com/docs/database/ios/start"/>
          <p:cNvSpPr txBox="1"/>
          <p:nvPr/>
        </p:nvSpPr>
        <p:spPr>
          <a:xfrm>
            <a:off x="1162401" y="921641"/>
            <a:ext cx="414086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900"/>
              </a:lnSpc>
              <a:spcBef>
                <a:spcPts val="0"/>
              </a:spcBef>
              <a:defRPr sz="1300"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latin typeface="Arial"/>
                <a:ea typeface="Arial"/>
                <a:cs typeface="Arial"/>
                <a:sym typeface="Arial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https://firebase.google.com/docs/database/ios/start</a:t>
            </a:r>
          </a:p>
        </p:txBody>
      </p:sp>
      <p:pic>
        <p:nvPicPr>
          <p:cNvPr id="860" name="螢幕快照 2019-03-25 下午3.34.04.png" descr="螢幕快照 2019-03-25 下午3.34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553" y="1140408"/>
            <a:ext cx="6931878" cy="332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3410" y="1186069"/>
            <a:ext cx="663901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連結Firebase資料庫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讀取Firebase資料庫節點資料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加入監聽器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至Firebase console下載GoogleService- inof.plist，並且加入⾄至專案中"/>
          <p:cNvSpPr txBox="1"/>
          <p:nvPr/>
        </p:nvSpPr>
        <p:spPr>
          <a:xfrm>
            <a:off x="1537546" y="980863"/>
            <a:ext cx="596259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至Firebase console下載GoogleService- inof.plist，並且加入⾄至專案中</a:t>
            </a:r>
          </a:p>
        </p:txBody>
      </p:sp>
      <p:pic>
        <p:nvPicPr>
          <p:cNvPr id="693" name="螢幕快照 2019-03-26 下午1.36.43.png" descr="螢幕快照 2019-03-26 下午1.36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12186" y="1385001"/>
            <a:ext cx="2374204" cy="3409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69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02" name="在storyboard內加入⼀頁新的 UIViewController⾴面"/>
          <p:cNvSpPr txBox="1"/>
          <p:nvPr/>
        </p:nvSpPr>
        <p:spPr>
          <a:xfrm>
            <a:off x="1558713" y="1298363"/>
            <a:ext cx="357354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在storyboard內加入⼀頁新的 UIViewController⾴面 </a:t>
            </a:r>
          </a:p>
        </p:txBody>
      </p:sp>
      <p:pic>
        <p:nvPicPr>
          <p:cNvPr id="703" name="螢幕快照 2019-03-26 下午1.38.25.png" descr="螢幕快照 2019-03-26 下午1.38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2862" y="1053571"/>
            <a:ext cx="2482949" cy="339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0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12" name="選取UIViewController，點選Editor-&gt;Embed in -&gt; Navigation Controller，加入 UINavigationController。"/>
          <p:cNvSpPr txBox="1"/>
          <p:nvPr/>
        </p:nvSpPr>
        <p:spPr>
          <a:xfrm>
            <a:off x="1558713" y="1298363"/>
            <a:ext cx="2921346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選取UIViewController，點選Editor-&gt;Embed in -&gt; Navigation Controller，加入 UINavigationController。 </a:t>
            </a:r>
          </a:p>
        </p:txBody>
      </p:sp>
      <p:pic>
        <p:nvPicPr>
          <p:cNvPr id="713" name="螢幕快照 2019-03-26 下午1.39.24.png" descr="螢幕快照 2019-03-26 下午1.39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7578" y="1339165"/>
            <a:ext cx="4248715" cy="2577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1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22" name="解壓縮溫度計.zip，並加入⾄專案的Assests內。"/>
          <p:cNvSpPr txBox="1"/>
          <p:nvPr/>
        </p:nvSpPr>
        <p:spPr>
          <a:xfrm>
            <a:off x="1558713" y="1298363"/>
            <a:ext cx="361368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解壓縮溫度計.zip，並加入⾄專案的Assests內。</a:t>
            </a:r>
          </a:p>
        </p:txBody>
      </p:sp>
      <p:pic>
        <p:nvPicPr>
          <p:cNvPr id="723" name="螢幕快照 2019-03-26 下午1.42.02.png" descr="螢幕快照 2019-03-26 下午1.42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4029" y="1684238"/>
            <a:ext cx="5913614" cy="2156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2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32" name="選取UIViewConroller的NavigationItem，並修改Title為溫濕度感測器。"/>
          <p:cNvSpPr txBox="1"/>
          <p:nvPr/>
        </p:nvSpPr>
        <p:spPr>
          <a:xfrm>
            <a:off x="1558713" y="1298363"/>
            <a:ext cx="201733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選取UIViewConroller的NavigationItem，並修改Title為溫濕度感測器。 </a:t>
            </a:r>
          </a:p>
        </p:txBody>
      </p:sp>
      <p:pic>
        <p:nvPicPr>
          <p:cNvPr id="733" name="螢幕快照 2019-03-26 下午1.43.04.png" descr="螢幕快照 2019-03-26 下午1.43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72253" y="1249225"/>
            <a:ext cx="4071023" cy="3199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及時顯示資料庫資料</a:t>
            </a:r>
          </a:p>
        </p:txBody>
      </p:sp>
      <p:sp>
        <p:nvSpPr>
          <p:cNvPr id="73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1" name="建立UI介⾯"/>
          <p:cNvSpPr txBox="1"/>
          <p:nvPr/>
        </p:nvSpPr>
        <p:spPr>
          <a:xfrm>
            <a:off x="1537546" y="980863"/>
            <a:ext cx="9931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建立UI介⾯</a:t>
            </a:r>
          </a:p>
        </p:txBody>
      </p:sp>
      <p:sp>
        <p:nvSpPr>
          <p:cNvPr id="742" name="在View內，加入5個UITextField，並將內容依序改為濕度，華⽒，華⽒指數，攝⽒， 攝⽒指數，取消選取每個UITextField的Control內的Enable"/>
          <p:cNvSpPr txBox="1"/>
          <p:nvPr/>
        </p:nvSpPr>
        <p:spPr>
          <a:xfrm>
            <a:off x="1558713" y="1298363"/>
            <a:ext cx="2017339" cy="1887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1200"/>
            </a:pPr>
            <a:r>
              <a:t>在View內，加入5個UITextField，並將內容依序改為濕度，華⽒，華⽒指數，攝⽒， 攝⽒指數，取消選取每個UITextField的Control內的Enable </a:t>
            </a:r>
          </a:p>
          <a:p>
            <a:pPr>
              <a:defRPr b="0" sz="1200"/>
            </a:pPr>
            <a:r>
              <a:t> </a:t>
            </a:r>
          </a:p>
        </p:txBody>
      </p:sp>
      <p:pic>
        <p:nvPicPr>
          <p:cNvPr id="743" name="螢幕快照 2019-03-26 下午1.44.59.png" descr="螢幕快照 2019-03-26 下午1.44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4489" y="907602"/>
            <a:ext cx="3570603" cy="3099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